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  <p:sldMasterId id="2147483651" r:id="rId2"/>
  </p:sldMasterIdLst>
  <p:notesMasterIdLst>
    <p:notesMasterId r:id="rId8"/>
  </p:notesMasterIdLst>
  <p:sldIdLst>
    <p:sldId id="1273" r:id="rId3"/>
    <p:sldId id="1321" r:id="rId4"/>
    <p:sldId id="1323" r:id="rId5"/>
    <p:sldId id="1324" r:id="rId6"/>
    <p:sldId id="1325" r:id="rId7"/>
  </p:sldIdLst>
  <p:sldSz cx="9906000" cy="6858000" type="A4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339">
          <p15:clr>
            <a:srgbClr val="A4A3A4"/>
          </p15:clr>
        </p15:guide>
        <p15:guide id="2" orient="horz" pos="3158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orient="horz" pos="663">
          <p15:clr>
            <a:srgbClr val="A4A3A4"/>
          </p15:clr>
        </p15:guide>
        <p15:guide id="5" orient="horz" pos="1207">
          <p15:clr>
            <a:srgbClr val="A4A3A4"/>
          </p15:clr>
        </p15:guide>
        <p15:guide id="6" orient="horz" pos="799">
          <p15:clr>
            <a:srgbClr val="A4A3A4"/>
          </p15:clr>
        </p15:guide>
        <p15:guide id="7" orient="horz" pos="482">
          <p15:clr>
            <a:srgbClr val="A4A3A4"/>
          </p15:clr>
        </p15:guide>
        <p15:guide id="8" orient="horz" pos="935">
          <p15:clr>
            <a:srgbClr val="A4A3A4"/>
          </p15:clr>
        </p15:guide>
        <p15:guide id="9" pos="6114">
          <p15:clr>
            <a:srgbClr val="A4A3A4"/>
          </p15:clr>
        </p15:guide>
        <p15:guide id="10" pos="172">
          <p15:clr>
            <a:srgbClr val="A4A3A4"/>
          </p15:clr>
        </p15:guide>
        <p15:guide id="11" pos="6023">
          <p15:clr>
            <a:srgbClr val="A4A3A4"/>
          </p15:clr>
        </p15:guide>
        <p15:guide id="12" pos="1623">
          <p15:clr>
            <a:srgbClr val="A4A3A4"/>
          </p15:clr>
        </p15:guide>
        <p15:guide id="13" pos="5705">
          <p15:clr>
            <a:srgbClr val="A4A3A4"/>
          </p15:clr>
        </p15:guide>
        <p15:guide id="14" pos="3120">
          <p15:clr>
            <a:srgbClr val="A4A3A4"/>
          </p15:clr>
        </p15:guide>
        <p15:guide id="15" pos="19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56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ghai BAK" initials="SB" lastIdx="79" clrIdx="0">
    <p:extLst>
      <p:ext uri="{19B8F6BF-5375-455C-9EA6-DF929625EA0E}">
        <p15:presenceInfo xmlns:p15="http://schemas.microsoft.com/office/powerpoint/2012/main" xmlns="" userId="4cab86e53aa33cd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CC8EA"/>
    <a:srgbClr val="277489"/>
    <a:srgbClr val="558ED5"/>
    <a:srgbClr val="225EA2"/>
    <a:srgbClr val="4A7EBB"/>
    <a:srgbClr val="B00000"/>
    <a:srgbClr val="70BDD2"/>
    <a:srgbClr val="00FFFF"/>
    <a:srgbClr val="EDF8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96" autoAdjust="0"/>
    <p:restoredTop sz="96754" autoAdjust="0"/>
  </p:normalViewPr>
  <p:slideViewPr>
    <p:cSldViewPr>
      <p:cViewPr varScale="1">
        <p:scale>
          <a:sx n="106" d="100"/>
          <a:sy n="106" d="100"/>
        </p:scale>
        <p:origin x="-102" y="-258"/>
      </p:cViewPr>
      <p:guideLst>
        <p:guide orient="horz" pos="3339"/>
        <p:guide orient="horz" pos="3158"/>
        <p:guide orient="horz" pos="3974"/>
        <p:guide orient="horz" pos="663"/>
        <p:guide orient="horz" pos="1207"/>
        <p:guide orient="horz" pos="799"/>
        <p:guide orient="horz" pos="482"/>
        <p:guide orient="horz" pos="935"/>
        <p:guide pos="6114"/>
        <p:guide pos="172"/>
        <p:guide pos="6023"/>
        <p:guide pos="1623"/>
        <p:guide pos="5705"/>
        <p:guide pos="3120"/>
        <p:guide pos="1941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670" y="-90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5508" cy="501414"/>
          </a:xfrm>
          <a:prstGeom prst="rect">
            <a:avLst/>
          </a:prstGeom>
        </p:spPr>
        <p:txBody>
          <a:bodyPr vert="horz" lIns="91677" tIns="45839" rIns="91677" bIns="4583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064" y="1"/>
            <a:ext cx="2985508" cy="501414"/>
          </a:xfrm>
          <a:prstGeom prst="rect">
            <a:avLst/>
          </a:prstGeom>
        </p:spPr>
        <p:txBody>
          <a:bodyPr vert="horz" lIns="91677" tIns="45839" rIns="91677" bIns="45839" rtlCol="0"/>
          <a:lstStyle>
            <a:lvl1pPr algn="r">
              <a:defRPr sz="1200"/>
            </a:lvl1pPr>
          </a:lstStyle>
          <a:p>
            <a:fld id="{C9CC0B7E-8B70-4852-AE4F-B9F44DF14C2A}" type="datetimeFigureOut">
              <a:rPr lang="ko-KR" altLang="en-US" smtClean="0"/>
              <a:pPr/>
              <a:t>2017-10-23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31838" y="752475"/>
            <a:ext cx="54244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77" tIns="45839" rIns="91677" bIns="4583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9454" y="4759447"/>
            <a:ext cx="5509257" cy="4507943"/>
          </a:xfrm>
          <a:prstGeom prst="rect">
            <a:avLst/>
          </a:prstGeom>
        </p:spPr>
        <p:txBody>
          <a:bodyPr vert="horz" lIns="91677" tIns="45839" rIns="91677" bIns="4583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515709"/>
            <a:ext cx="2985508" cy="501414"/>
          </a:xfrm>
          <a:prstGeom prst="rect">
            <a:avLst/>
          </a:prstGeom>
        </p:spPr>
        <p:txBody>
          <a:bodyPr vert="horz" lIns="91677" tIns="45839" rIns="91677" bIns="4583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064" y="9515709"/>
            <a:ext cx="2985508" cy="501414"/>
          </a:xfrm>
          <a:prstGeom prst="rect">
            <a:avLst/>
          </a:prstGeom>
        </p:spPr>
        <p:txBody>
          <a:bodyPr vert="horz" lIns="91677" tIns="45839" rIns="91677" bIns="45839" rtlCol="0" anchor="b"/>
          <a:lstStyle>
            <a:lvl1pPr algn="r">
              <a:defRPr sz="1200"/>
            </a:lvl1pPr>
          </a:lstStyle>
          <a:p>
            <a:fld id="{17F0742E-7842-46E1-8C36-0ED019102F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741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95BC07-4662-4AE5-9765-93CB6380A223}" type="slidenum">
              <a:rPr lang="ko-KR" altLang="en-US" smtClean="0"/>
              <a:pPr>
                <a:defRPr/>
              </a:pPr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754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880992" y="6567565"/>
            <a:ext cx="576064" cy="26161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342900" marR="0" indent="-34290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</a:pPr>
            <a:fld id="{C42F2851-0E75-483D-8639-95E119FFD0B0}" type="slidenum">
              <a:rPr kumimoji="0" lang="ko-KR" alt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pPr marL="342900" marR="0" indent="-342900" algn="ctr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</a:pPr>
              <a:t>‹#›</a:t>
            </a:fld>
            <a:endParaRPr kumimoji="0" lang="ko-KR" alt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문서표준_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23"/>
          <p:cNvSpPr>
            <a:spLocks noChangeShapeType="1"/>
          </p:cNvSpPr>
          <p:nvPr userDrawn="1"/>
        </p:nvSpPr>
        <p:spPr bwMode="blackGray">
          <a:xfrm>
            <a:off x="0" y="4437063"/>
            <a:ext cx="99060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>
              <a:latin typeface="굴림" charset="-127"/>
              <a:ea typeface="굴림" charset="-127"/>
            </a:endParaRPr>
          </a:p>
        </p:txBody>
      </p:sp>
      <p:sp>
        <p:nvSpPr>
          <p:cNvPr id="11" name="Line 23"/>
          <p:cNvSpPr>
            <a:spLocks noChangeShapeType="1"/>
          </p:cNvSpPr>
          <p:nvPr userDrawn="1"/>
        </p:nvSpPr>
        <p:spPr bwMode="blackGray">
          <a:xfrm>
            <a:off x="-12700" y="4475163"/>
            <a:ext cx="9906000" cy="0"/>
          </a:xfrm>
          <a:prstGeom prst="line">
            <a:avLst/>
          </a:prstGeom>
          <a:noFill/>
          <a:ln w="38100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4079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S04-화면설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088268694"/>
              </p:ext>
            </p:extLst>
          </p:nvPr>
        </p:nvGraphicFramePr>
        <p:xfrm>
          <a:off x="128465" y="60726"/>
          <a:ext cx="9649071" cy="55996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446803"/>
                <a:gridCol w="647548"/>
                <a:gridCol w="1654843"/>
                <a:gridCol w="1438994"/>
                <a:gridCol w="791447"/>
                <a:gridCol w="2806039"/>
                <a:gridCol w="863397"/>
              </a:tblGrid>
              <a:tr h="2256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ysClr val="windowText" lastClr="000000"/>
                          </a:solidFill>
                        </a:rPr>
                        <a:t>화면설계서</a:t>
                      </a:r>
                      <a:endParaRPr lang="ko-KR" altLang="en-US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공정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시스템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단위업무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화면번호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화면명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작성일</a:t>
                      </a:r>
                      <a:endParaRPr lang="ko-KR" altLang="en-US" sz="11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08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설계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비산배출시설관리</a:t>
                      </a:r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 userDrawn="1"/>
        </p:nvSpPr>
        <p:spPr>
          <a:xfrm>
            <a:off x="128464" y="727021"/>
            <a:ext cx="45719" cy="16030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 userDrawn="1"/>
        </p:nvSpPr>
        <p:spPr>
          <a:xfrm>
            <a:off x="128464" y="692696"/>
            <a:ext cx="5533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smtClean="0">
                <a:latin typeface="+mj-ea"/>
                <a:ea typeface="+mj-ea"/>
              </a:rPr>
              <a:t>기능 </a:t>
            </a:r>
            <a:r>
              <a:rPr lang="en-US" altLang="ko-KR" sz="1100" b="1" smtClean="0">
                <a:latin typeface="+mj-ea"/>
                <a:ea typeface="+mj-ea"/>
              </a:rPr>
              <a:t>:</a:t>
            </a:r>
            <a:endParaRPr lang="ko-KR" altLang="en-US" sz="1100" b="1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128464" y="1008254"/>
            <a:ext cx="9649072" cy="55890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516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355680"/>
            <a:ext cx="9906000" cy="18000"/>
          </a:xfrm>
          <a:prstGeom prst="rect">
            <a:avLst/>
          </a:prstGeom>
          <a:solidFill>
            <a:srgbClr val="225EA2"/>
          </a:solidFill>
          <a:ln w="952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0" y="59484"/>
            <a:ext cx="45719" cy="23231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890000" y="6605412"/>
            <a:ext cx="959544" cy="232616"/>
          </a:xfrm>
          <a:prstGeom prst="rect">
            <a:avLst/>
          </a:prstGeom>
        </p:spPr>
      </p:pic>
      <p:pic>
        <p:nvPicPr>
          <p:cNvPr id="1026" name="Picture 2" descr="mev 환경부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70" y="6576180"/>
            <a:ext cx="668546" cy="26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날짜 개체 틀 3"/>
          <p:cNvSpPr>
            <a:spLocks noGrp="1"/>
          </p:cNvSpPr>
          <p:nvPr>
            <p:ph type="dt" sz="half" idx="2"/>
          </p:nvPr>
        </p:nvSpPr>
        <p:spPr>
          <a:xfrm>
            <a:off x="56456" y="6616402"/>
            <a:ext cx="2311400" cy="260648"/>
          </a:xfrm>
          <a:prstGeom prst="rect">
            <a:avLst/>
          </a:prstGeom>
        </p:spPr>
        <p:txBody>
          <a:bodyPr anchor="b"/>
          <a:lstStyle>
            <a:lvl1pPr>
              <a:defRPr sz="8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endParaRPr lang="ko-KR" altLang="en-US" dirty="0"/>
          </a:p>
        </p:txBody>
      </p:sp>
      <p:sp>
        <p:nvSpPr>
          <p:cNvPr id="11" name="날짜 개체 틀 1"/>
          <p:cNvSpPr txBox="1">
            <a:spLocks/>
          </p:cNvSpPr>
          <p:nvPr userDrawn="1"/>
        </p:nvSpPr>
        <p:spPr>
          <a:xfrm>
            <a:off x="56456" y="6659289"/>
            <a:ext cx="2311400" cy="26064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출력일자</a:t>
            </a:r>
            <a:r>
              <a:rPr kumimoji="0" lang="en-US" altLang="ko-K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:</a:t>
            </a:r>
            <a:fld id="{FD40CB5A-45E7-4100-BA80-C1FF08D6F6F4}" type="datetime1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2017-10-23</a:t>
            </a:fld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" name="슬라이드 번호 개체 틀 2"/>
          <p:cNvSpPr txBox="1">
            <a:spLocks/>
          </p:cNvSpPr>
          <p:nvPr userDrawn="1"/>
        </p:nvSpPr>
        <p:spPr>
          <a:xfrm>
            <a:off x="4642354" y="6591368"/>
            <a:ext cx="792088" cy="18864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599AE2-4575-4C35-8381-AA63F60F5C0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17000" y="6636199"/>
            <a:ext cx="832544" cy="20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32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34947" y="5805264"/>
            <a:ext cx="2068153" cy="479726"/>
          </a:xfrm>
          <a:prstGeom prst="rect">
            <a:avLst/>
          </a:prstGeom>
        </p:spPr>
      </p:pic>
      <p:sp>
        <p:nvSpPr>
          <p:cNvPr id="7" name="제목 3"/>
          <p:cNvSpPr txBox="1">
            <a:spLocks/>
          </p:cNvSpPr>
          <p:nvPr/>
        </p:nvSpPr>
        <p:spPr>
          <a:xfrm>
            <a:off x="920552" y="1700808"/>
            <a:ext cx="8496944" cy="800219"/>
          </a:xfrm>
          <a:prstGeom prst="rect">
            <a:avLst/>
          </a:prstGeom>
        </p:spPr>
        <p:txBody>
          <a:bodyPr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sz="1800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대기배출원관리시스템</a:t>
            </a:r>
            <a:r>
              <a:rPr lang="en-US" altLang="ko-KR" sz="1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(SEMS)</a:t>
            </a:r>
            <a:r>
              <a:rPr lang="en-US" altLang="ko-KR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/>
            </a:r>
            <a:br>
              <a:rPr lang="en-US" altLang="ko-KR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</a:br>
            <a:r>
              <a:rPr lang="en-US" altLang="ko-KR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2013</a:t>
            </a: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년</a:t>
            </a:r>
            <a:r>
              <a:rPr lang="en-US" altLang="ko-KR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-2015</a:t>
            </a:r>
            <a:r>
              <a:rPr lang="ko-KR" altLang="en-US" sz="28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년</a:t>
            </a:r>
            <a:r>
              <a:rPr lang="en-US" altLang="ko-KR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운영기록 </a:t>
            </a:r>
            <a:r>
              <a:rPr lang="ko-KR" altLang="en-US" sz="2800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미제출</a:t>
            </a: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내역 확인방법</a:t>
            </a:r>
            <a:endParaRPr lang="ko-KR" altLang="en-US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4" name="제목 3"/>
          <p:cNvSpPr txBox="1">
            <a:spLocks/>
          </p:cNvSpPr>
          <p:nvPr/>
        </p:nvSpPr>
        <p:spPr>
          <a:xfrm>
            <a:off x="704528" y="2636912"/>
            <a:ext cx="8496944" cy="5847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(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사업</a:t>
            </a:r>
            <a:r>
              <a:rPr lang="ko-KR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장</a:t>
            </a:r>
            <a:r>
              <a:rPr lang="ko-KR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용</a:t>
            </a:r>
            <a:r>
              <a:rPr lang="en-US" altLang="ko-K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)</a:t>
            </a:r>
            <a:endParaRPr lang="ko-KR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2851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D:\국립환경과학원\메뉴얼\SEMS_메뉴얼\과태료부과_지자체\캡처_2017_10_18_10_16_19_33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6" y="466610"/>
            <a:ext cx="5649460" cy="4022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국립환경과학원\메뉴얼\SEMS_메뉴얼\과태료부과\사업장\캡처_2017_10_18_14_27_38_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23" y="2226350"/>
            <a:ext cx="5153903" cy="3080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56456" y="0"/>
            <a:ext cx="507209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운영기록 </a:t>
            </a:r>
            <a:r>
              <a:rPr lang="ko-KR" altLang="en-US" sz="1400" b="1" dirty="0" err="1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미제출</a:t>
            </a:r>
            <a:r>
              <a:rPr lang="ko-KR" altLang="en-US" sz="1400" b="1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 내역</a:t>
            </a:r>
            <a:endParaRPr lang="ko-KR" altLang="en-US" sz="14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360712" y="0"/>
            <a:ext cx="754528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ko-KR" altLang="en-US" sz="11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0436" y="5661248"/>
            <a:ext cx="8893044" cy="4985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</a:pP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①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로그인이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 완료되면 들어가기 버튼을 클릭</a:t>
            </a:r>
            <a:r>
              <a:rPr kumimoji="0" lang="ko-KR" altLang="en-US" sz="12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합니다</a:t>
            </a:r>
            <a:r>
              <a:rPr kumimoji="0" lang="en-US" altLang="ko-KR" sz="12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.</a:t>
            </a:r>
          </a:p>
          <a:p>
            <a: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</a:pP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②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2016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년 자료등록 버튼을 클릭합니다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</a:rPr>
              <a:t>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872145" y="2323580"/>
            <a:ext cx="585555" cy="2667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8504" y="2226350"/>
            <a:ext cx="524792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①</a:t>
            </a:r>
          </a:p>
        </p:txBody>
      </p:sp>
      <p:cxnSp>
        <p:nvCxnSpPr>
          <p:cNvPr id="13" name="꺾인 연결선 12"/>
          <p:cNvCxnSpPr>
            <a:stCxn id="11" idx="3"/>
          </p:cNvCxnSpPr>
          <p:nvPr/>
        </p:nvCxnSpPr>
        <p:spPr>
          <a:xfrm>
            <a:off x="1457700" y="2456964"/>
            <a:ext cx="5374881" cy="1044044"/>
          </a:xfrm>
          <a:prstGeom prst="bentConnector3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65168" y="3090446"/>
            <a:ext cx="778189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</a:pPr>
            <a:r>
              <a:rPr lang="ko-KR" altLang="en-US" sz="1600" b="1" dirty="0">
                <a:solidFill>
                  <a:srgbClr val="FF0000"/>
                </a:solidFill>
                <a:latin typeface="+mn-ea"/>
              </a:rPr>
              <a:t>②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805456" y="3284984"/>
            <a:ext cx="10998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34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국립환경과학원\메뉴얼\SEMS_메뉴얼\과태료부과\사업장\캡처_2017_10_18_14_30_25_73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38" y="692696"/>
            <a:ext cx="7371963" cy="440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56456" y="0"/>
            <a:ext cx="507209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운영기록 </a:t>
            </a:r>
            <a:r>
              <a:rPr lang="ko-KR" altLang="en-US" sz="1400" b="1" dirty="0" err="1">
                <a:solidFill>
                  <a:schemeClr val="accent1">
                    <a:lumMod val="75000"/>
                  </a:schemeClr>
                </a:solidFill>
                <a:latin typeface="+mj-ea"/>
              </a:rPr>
              <a:t>미제출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내역</a:t>
            </a:r>
            <a:endParaRPr lang="ko-KR" altLang="en-US" sz="14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360712" y="0"/>
            <a:ext cx="754528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ko-KR" altLang="en-US" sz="11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436" y="5589240"/>
            <a:ext cx="925308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</a:rPr>
              <a:t>① 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2013-2015 </a:t>
            </a:r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운영기록 </a:t>
            </a:r>
            <a:r>
              <a:rPr lang="ko-KR" altLang="en-US" sz="1200" dirty="0" err="1" smtClean="0">
                <a:solidFill>
                  <a:schemeClr val="tx2">
                    <a:lumMod val="50000"/>
                  </a:schemeClr>
                </a:solidFill>
              </a:rPr>
              <a:t>미제출</a:t>
            </a:r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 내역을 클릭합니다</a:t>
            </a:r>
            <a:r>
              <a:rPr lang="en-US" altLang="ko-KR" sz="120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en-US" altLang="ko-KR" sz="12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89104" y="548680"/>
            <a:ext cx="314600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208446" y="686139"/>
            <a:ext cx="1192826" cy="22170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806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국립환경과학원\메뉴얼\과태료부과\사업장\캡처_2017_10_20_14_51_41_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6" y="488781"/>
            <a:ext cx="5415617" cy="394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국립환경과학원\메뉴얼\과태료부과\사업장\캡처_2017_10_20_14_52_04_81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634" y="1268760"/>
            <a:ext cx="5316850" cy="38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56456" y="0"/>
            <a:ext cx="507209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운영기록 </a:t>
            </a:r>
            <a:r>
              <a:rPr lang="ko-KR" altLang="en-US" sz="1400" b="1" dirty="0" err="1">
                <a:solidFill>
                  <a:schemeClr val="accent1">
                    <a:lumMod val="75000"/>
                  </a:schemeClr>
                </a:solidFill>
                <a:latin typeface="+mj-ea"/>
              </a:rPr>
              <a:t>미제출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내역</a:t>
            </a:r>
            <a:endParaRPr lang="ko-KR" altLang="en-US" sz="14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360712" y="0"/>
            <a:ext cx="754528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ko-KR" altLang="en-US" sz="11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436" y="5589240"/>
            <a:ext cx="925308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</a:rPr>
              <a:t>① </a:t>
            </a:r>
            <a:r>
              <a:rPr lang="ko-KR" altLang="en-US" sz="1200" dirty="0" err="1" smtClean="0">
                <a:solidFill>
                  <a:schemeClr val="tx2">
                    <a:lumMod val="50000"/>
                  </a:schemeClr>
                </a:solidFill>
              </a:rPr>
              <a:t>조사년도를</a:t>
            </a:r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 선택합니다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 marL="342900" indent="-342900"/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② 조회 버튼을 클릭합니다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ko-KR" altLang="en-US" sz="12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ko-KR" altLang="ko-KR" sz="1200" dirty="0" smtClean="0">
                <a:solidFill>
                  <a:schemeClr val="tx2">
                    <a:lumMod val="50000"/>
                  </a:schemeClr>
                </a:solidFill>
              </a:rPr>
              <a:t>③ </a:t>
            </a:r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출력된 리스트를 클릭합니다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④ 미등록일자를 배출구 별로 확인 합니다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en-US" altLang="ko-KR" sz="1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872732" y="1038926"/>
            <a:ext cx="343035" cy="18037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441084" y="1321023"/>
            <a:ext cx="314600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76366" y="1373929"/>
            <a:ext cx="1420250" cy="22170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572622" y="960983"/>
            <a:ext cx="314600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②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458634" y="2643255"/>
            <a:ext cx="3878742" cy="20968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160912" y="2564904"/>
            <a:ext cx="314600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③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409384" y="2348879"/>
            <a:ext cx="1366100" cy="19442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8121352" y="2185119"/>
            <a:ext cx="314600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④</a:t>
            </a:r>
          </a:p>
        </p:txBody>
      </p:sp>
    </p:spTree>
    <p:extLst>
      <p:ext uri="{BB962C8B-B14F-4D97-AF65-F5344CB8AC3E}">
        <p14:creationId xmlns:p14="http://schemas.microsoft.com/office/powerpoint/2010/main" val="64415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국립환경과학원\메뉴얼\SEMS_메뉴얼\과태료부과_지자체\캡처_2017_10_18_10_17_35_5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91" y="520147"/>
            <a:ext cx="7065343" cy="503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56456" y="0"/>
            <a:ext cx="507209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운영기록 </a:t>
            </a:r>
            <a:r>
              <a:rPr lang="ko-KR" altLang="en-US" sz="1400" b="1" dirty="0" err="1">
                <a:solidFill>
                  <a:schemeClr val="accent1">
                    <a:lumMod val="75000"/>
                  </a:schemeClr>
                </a:solidFill>
                <a:latin typeface="+mj-ea"/>
              </a:rPr>
              <a:t>미제출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내역</a:t>
            </a:r>
            <a:endParaRPr lang="ko-KR" altLang="en-US" sz="14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360712" y="0"/>
            <a:ext cx="7545288" cy="312746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ko-KR" altLang="en-US" sz="11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436" y="5703639"/>
            <a:ext cx="925308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</a:rPr>
              <a:t>① </a:t>
            </a:r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사업장을 선택합니다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..</a:t>
            </a:r>
          </a:p>
          <a:p>
            <a:pPr marL="342900" indent="-342900"/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</a:rPr>
              <a:t>② 미등록 일자를 배출구번호로 확인 할 수 있습니다</a:t>
            </a:r>
            <a:r>
              <a:rPr lang="en-US" altLang="ko-KR" sz="12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en-US" altLang="ko-KR" sz="1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4024" y="3265239"/>
            <a:ext cx="314600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496616" y="3094577"/>
            <a:ext cx="4248472" cy="22170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512343" y="3861048"/>
            <a:ext cx="1312865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②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817096" y="3094577"/>
            <a:ext cx="1440160" cy="14793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019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342900" marR="0" indent="-342900" algn="l" defTabSz="914400" rtl="0" eaLnBrk="1" fontAlgn="auto" latinLnBrk="1" hangingPunct="1">
          <a:lnSpc>
            <a:spcPct val="100000"/>
          </a:lnSpc>
          <a:spcBef>
            <a:spcPct val="20000"/>
          </a:spcBef>
          <a:spcAft>
            <a:spcPts val="0"/>
          </a:spcAft>
          <a:buClrTx/>
          <a:buSzTx/>
          <a:tabLst/>
          <a:defRPr kumimoji="0" sz="1600" b="0" i="0" u="none" strike="noStrike" kern="1200" cap="none" spc="0" normalizeH="0" baseline="0" noProof="0" dirty="0" smtClean="0">
            <a:ln>
              <a:noFill/>
            </a:ln>
            <a:solidFill>
              <a:srgbClr val="000000"/>
            </a:solidFill>
            <a:effectLst/>
            <a:uLnTx/>
            <a:uFillTx/>
            <a:latin typeface="+mn-ea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41561</TotalTime>
  <Words>84</Words>
  <Application>Microsoft Office PowerPoint</Application>
  <PresentationFormat>A4 용지(210x297mm)</PresentationFormat>
  <Paragraphs>25</Paragraphs>
  <Slides>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5</vt:i4>
      </vt:variant>
    </vt:vector>
  </HeadingPairs>
  <TitlesOfParts>
    <vt:vector size="7" baseType="lpstr">
      <vt:lpstr>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Gregorius</dc:creator>
  <cp:lastModifiedBy>NIER</cp:lastModifiedBy>
  <cp:revision>2467</cp:revision>
  <cp:lastPrinted>2016-08-05T04:21:07Z</cp:lastPrinted>
  <dcterms:created xsi:type="dcterms:W3CDTF">2010-04-12T02:04:24Z</dcterms:created>
  <dcterms:modified xsi:type="dcterms:W3CDTF">2017-10-23T05:49:57Z</dcterms:modified>
</cp:coreProperties>
</file>