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6" r:id="rId4"/>
    <p:sldId id="256" r:id="rId5"/>
    <p:sldId id="262" r:id="rId6"/>
    <p:sldId id="257" r:id="rId7"/>
    <p:sldId id="270" r:id="rId8"/>
    <p:sldId id="271" r:id="rId9"/>
    <p:sldId id="260" r:id="rId10"/>
    <p:sldId id="264" r:id="rId11"/>
    <p:sldId id="263" r:id="rId12"/>
    <p:sldId id="258" r:id="rId13"/>
    <p:sldId id="267" r:id="rId14"/>
    <p:sldId id="261" r:id="rId15"/>
    <p:sldId id="272" r:id="rId16"/>
    <p:sldId id="273" r:id="rId17"/>
    <p:sldId id="275" r:id="rId18"/>
  </p:sldIdLst>
  <p:sldSz cx="8280400" cy="914400"/>
  <p:notesSz cx="6858000" cy="9144000"/>
  <p:defaultTextStyle>
    <a:defPPr>
      <a:defRPr lang="ko-KR"/>
    </a:defPPr>
    <a:lvl1pPr marL="0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20198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240396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360594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480792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600989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721187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841385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961583" algn="l" defTabSz="240396" rtl="0" eaLnBrk="1" latinLnBrk="1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2">
          <p15:clr>
            <a:srgbClr val="A4A3A4"/>
          </p15:clr>
        </p15:guide>
        <p15:guide id="2" pos="10320">
          <p15:clr>
            <a:srgbClr val="A4A3A4"/>
          </p15:clr>
        </p15:guide>
        <p15:guide id="3" orient="horz" pos="288">
          <p15:clr>
            <a:srgbClr val="A4A3A4"/>
          </p15:clr>
        </p15:guide>
        <p15:guide id="4" pos="2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0C0"/>
    <a:srgbClr val="E6BA4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660"/>
  </p:normalViewPr>
  <p:slideViewPr>
    <p:cSldViewPr>
      <p:cViewPr varScale="1">
        <p:scale>
          <a:sx n="179" d="100"/>
          <a:sy n="179" d="100"/>
        </p:scale>
        <p:origin x="156" y="2094"/>
      </p:cViewPr>
      <p:guideLst>
        <p:guide orient="horz" pos="692"/>
        <p:guide pos="10320"/>
        <p:guide orient="horz" pos="288"/>
        <p:guide pos="2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21030" y="284057"/>
            <a:ext cx="7038340" cy="19600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42060" y="518160"/>
            <a:ext cx="5796280" cy="233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0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0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0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07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0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21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41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61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32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58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4095" y="587587"/>
            <a:ext cx="7038340" cy="181610"/>
          </a:xfrm>
        </p:spPr>
        <p:txBody>
          <a:bodyPr anchor="t"/>
          <a:lstStyle>
            <a:lvl1pPr algn="l">
              <a:defRPr sz="11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4095" y="387562"/>
            <a:ext cx="7038340" cy="200025"/>
          </a:xfrm>
        </p:spPr>
        <p:txBody>
          <a:bodyPr anchor="b"/>
          <a:lstStyle>
            <a:lvl1pPr marL="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1pPr>
            <a:lvl2pPr marL="120198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2pPr>
            <a:lvl3pPr marL="240396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3pPr>
            <a:lvl4pPr marL="360594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4pPr>
            <a:lvl5pPr marL="480792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5pPr>
            <a:lvl6pPr marL="600989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6pPr>
            <a:lvl7pPr marL="721187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7pPr>
            <a:lvl8pPr marL="841385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8pPr>
            <a:lvl9pPr marL="961583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84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4020" y="213360"/>
            <a:ext cx="3657177" cy="603462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209203" y="213360"/>
            <a:ext cx="3657177" cy="603462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47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14020" y="204682"/>
            <a:ext cx="3658615" cy="85302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20198" indent="0">
              <a:buNone/>
              <a:defRPr sz="500" b="1"/>
            </a:lvl2pPr>
            <a:lvl3pPr marL="240396" indent="0">
              <a:buNone/>
              <a:defRPr sz="500" b="1"/>
            </a:lvl3pPr>
            <a:lvl4pPr marL="360594" indent="0">
              <a:buNone/>
              <a:defRPr sz="400" b="1"/>
            </a:lvl4pPr>
            <a:lvl5pPr marL="480792" indent="0">
              <a:buNone/>
              <a:defRPr sz="400" b="1"/>
            </a:lvl5pPr>
            <a:lvl6pPr marL="600989" indent="0">
              <a:buNone/>
              <a:defRPr sz="400" b="1"/>
            </a:lvl6pPr>
            <a:lvl7pPr marL="721187" indent="0">
              <a:buNone/>
              <a:defRPr sz="400" b="1"/>
            </a:lvl7pPr>
            <a:lvl8pPr marL="841385" indent="0">
              <a:buNone/>
              <a:defRPr sz="400" b="1"/>
            </a:lvl8pPr>
            <a:lvl9pPr marL="961583" indent="0">
              <a:buNone/>
              <a:defRPr sz="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14020" y="289983"/>
            <a:ext cx="3658615" cy="526839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206328" y="204682"/>
            <a:ext cx="3660052" cy="85302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20198" indent="0">
              <a:buNone/>
              <a:defRPr sz="500" b="1"/>
            </a:lvl2pPr>
            <a:lvl3pPr marL="240396" indent="0">
              <a:buNone/>
              <a:defRPr sz="500" b="1"/>
            </a:lvl3pPr>
            <a:lvl4pPr marL="360594" indent="0">
              <a:buNone/>
              <a:defRPr sz="400" b="1"/>
            </a:lvl4pPr>
            <a:lvl5pPr marL="480792" indent="0">
              <a:buNone/>
              <a:defRPr sz="400" b="1"/>
            </a:lvl5pPr>
            <a:lvl6pPr marL="600989" indent="0">
              <a:buNone/>
              <a:defRPr sz="400" b="1"/>
            </a:lvl6pPr>
            <a:lvl7pPr marL="721187" indent="0">
              <a:buNone/>
              <a:defRPr sz="400" b="1"/>
            </a:lvl7pPr>
            <a:lvl8pPr marL="841385" indent="0">
              <a:buNone/>
              <a:defRPr sz="400" b="1"/>
            </a:lvl8pPr>
            <a:lvl9pPr marL="961583" indent="0">
              <a:buNone/>
              <a:defRPr sz="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206328" y="289983"/>
            <a:ext cx="3660052" cy="526839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95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176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24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4020" y="36407"/>
            <a:ext cx="2724195" cy="154940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7406" y="36407"/>
            <a:ext cx="4628974" cy="780415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14020" y="191347"/>
            <a:ext cx="2724195" cy="625475"/>
          </a:xfrm>
        </p:spPr>
        <p:txBody>
          <a:bodyPr/>
          <a:lstStyle>
            <a:lvl1pPr marL="0" indent="0">
              <a:buNone/>
              <a:defRPr sz="400"/>
            </a:lvl1pPr>
            <a:lvl2pPr marL="120198" indent="0">
              <a:buNone/>
              <a:defRPr sz="300"/>
            </a:lvl2pPr>
            <a:lvl3pPr marL="240396" indent="0">
              <a:buNone/>
              <a:defRPr sz="300"/>
            </a:lvl3pPr>
            <a:lvl4pPr marL="360594" indent="0">
              <a:buNone/>
              <a:defRPr sz="200"/>
            </a:lvl4pPr>
            <a:lvl5pPr marL="480792" indent="0">
              <a:buNone/>
              <a:defRPr sz="200"/>
            </a:lvl5pPr>
            <a:lvl6pPr marL="600989" indent="0">
              <a:buNone/>
              <a:defRPr sz="200"/>
            </a:lvl6pPr>
            <a:lvl7pPr marL="721187" indent="0">
              <a:buNone/>
              <a:defRPr sz="200"/>
            </a:lvl7pPr>
            <a:lvl8pPr marL="841385" indent="0">
              <a:buNone/>
              <a:defRPr sz="200"/>
            </a:lvl8pPr>
            <a:lvl9pPr marL="961583" indent="0">
              <a:buNone/>
              <a:defRPr sz="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42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3016" y="640080"/>
            <a:ext cx="4968240" cy="75565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623016" y="81703"/>
            <a:ext cx="4968240" cy="548640"/>
          </a:xfrm>
        </p:spPr>
        <p:txBody>
          <a:bodyPr/>
          <a:lstStyle>
            <a:lvl1pPr marL="0" indent="0">
              <a:buNone/>
              <a:defRPr sz="800"/>
            </a:lvl1pPr>
            <a:lvl2pPr marL="120198" indent="0">
              <a:buNone/>
              <a:defRPr sz="700"/>
            </a:lvl2pPr>
            <a:lvl3pPr marL="240396" indent="0">
              <a:buNone/>
              <a:defRPr sz="600"/>
            </a:lvl3pPr>
            <a:lvl4pPr marL="360594" indent="0">
              <a:buNone/>
              <a:defRPr sz="500"/>
            </a:lvl4pPr>
            <a:lvl5pPr marL="480792" indent="0">
              <a:buNone/>
              <a:defRPr sz="500"/>
            </a:lvl5pPr>
            <a:lvl6pPr marL="600989" indent="0">
              <a:buNone/>
              <a:defRPr sz="500"/>
            </a:lvl6pPr>
            <a:lvl7pPr marL="721187" indent="0">
              <a:buNone/>
              <a:defRPr sz="500"/>
            </a:lvl7pPr>
            <a:lvl8pPr marL="841385" indent="0">
              <a:buNone/>
              <a:defRPr sz="500"/>
            </a:lvl8pPr>
            <a:lvl9pPr marL="961583" indent="0">
              <a:buNone/>
              <a:defRPr sz="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3016" y="715645"/>
            <a:ext cx="4968240" cy="107315"/>
          </a:xfrm>
        </p:spPr>
        <p:txBody>
          <a:bodyPr/>
          <a:lstStyle>
            <a:lvl1pPr marL="0" indent="0">
              <a:buNone/>
              <a:defRPr sz="400"/>
            </a:lvl1pPr>
            <a:lvl2pPr marL="120198" indent="0">
              <a:buNone/>
              <a:defRPr sz="300"/>
            </a:lvl2pPr>
            <a:lvl3pPr marL="240396" indent="0">
              <a:buNone/>
              <a:defRPr sz="300"/>
            </a:lvl3pPr>
            <a:lvl4pPr marL="360594" indent="0">
              <a:buNone/>
              <a:defRPr sz="200"/>
            </a:lvl4pPr>
            <a:lvl5pPr marL="480792" indent="0">
              <a:buNone/>
              <a:defRPr sz="200"/>
            </a:lvl5pPr>
            <a:lvl6pPr marL="600989" indent="0">
              <a:buNone/>
              <a:defRPr sz="200"/>
            </a:lvl6pPr>
            <a:lvl7pPr marL="721187" indent="0">
              <a:buNone/>
              <a:defRPr sz="200"/>
            </a:lvl7pPr>
            <a:lvl8pPr marL="841385" indent="0">
              <a:buNone/>
              <a:defRPr sz="200"/>
            </a:lvl8pPr>
            <a:lvl9pPr marL="961583" indent="0">
              <a:buNone/>
              <a:defRPr sz="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17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35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003290" y="36619"/>
            <a:ext cx="1863090" cy="780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4020" y="36619"/>
            <a:ext cx="5451263" cy="780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87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14020" y="36619"/>
            <a:ext cx="7452360" cy="152400"/>
          </a:xfrm>
          <a:prstGeom prst="rect">
            <a:avLst/>
          </a:prstGeom>
        </p:spPr>
        <p:txBody>
          <a:bodyPr vert="horz" lIns="24040" tIns="12020" rIns="24040" bIns="120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14020" y="213360"/>
            <a:ext cx="7452360" cy="603462"/>
          </a:xfrm>
          <a:prstGeom prst="rect">
            <a:avLst/>
          </a:prstGeom>
        </p:spPr>
        <p:txBody>
          <a:bodyPr vert="horz" lIns="24040" tIns="12020" rIns="24040" bIns="120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14020" y="847514"/>
            <a:ext cx="1932093" cy="48683"/>
          </a:xfrm>
          <a:prstGeom prst="rect">
            <a:avLst/>
          </a:prstGeom>
        </p:spPr>
        <p:txBody>
          <a:bodyPr vert="horz" lIns="24040" tIns="12020" rIns="24040" bIns="120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9FD4D-ADDA-4B14-AE81-442F81D8DAA6}" type="datetimeFigureOut">
              <a:rPr lang="ko-KR" altLang="en-US" smtClean="0"/>
              <a:t>2019-01-21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829137" y="847514"/>
            <a:ext cx="2622127" cy="48683"/>
          </a:xfrm>
          <a:prstGeom prst="rect">
            <a:avLst/>
          </a:prstGeom>
        </p:spPr>
        <p:txBody>
          <a:bodyPr vert="horz" lIns="24040" tIns="12020" rIns="24040" bIns="120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934287" y="847514"/>
            <a:ext cx="1932093" cy="48683"/>
          </a:xfrm>
          <a:prstGeom prst="rect">
            <a:avLst/>
          </a:prstGeom>
        </p:spPr>
        <p:txBody>
          <a:bodyPr vert="horz" lIns="24040" tIns="12020" rIns="24040" bIns="120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0C031-3BAF-42B0-8766-0A835DC4AD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934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0396" rtl="0" eaLnBrk="1" latinLnBrk="1" hangingPunct="1">
        <a:spcBef>
          <a:spcPct val="0"/>
        </a:spcBef>
        <a:buNone/>
        <a:defRPr sz="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148" indent="-90148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195322" indent="-75124" algn="l" defTabSz="240396" rtl="0" eaLnBrk="1" latinLnBrk="1" hangingPunct="1">
        <a:spcBef>
          <a:spcPct val="20000"/>
        </a:spcBef>
        <a:buFont typeface="Arial" panose="020B0604020202020204" pitchFamily="34" charset="0"/>
        <a:buChar char="–"/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00495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20693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–"/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40890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»"/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61088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81286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901484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21682" indent="-60099" algn="l" defTabSz="240396" rtl="0" eaLnBrk="1" latinLnBrk="1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20198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40396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360594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480792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00989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21187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841385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961583" algn="l" defTabSz="240396" rtl="0" eaLnBrk="1" latinLnBrk="1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539800" y="249415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ko-KR" altLang="en-US" sz="2300" spc="158" dirty="0">
                <a:solidFill>
                  <a:srgbClr val="FFFF00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총리님의 방문</a:t>
            </a:r>
            <a:r>
              <a:rPr lang="ko-KR" altLang="en-US" sz="2300" spc="158" dirty="0">
                <a:solidFill>
                  <a:schemeClr val="bg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을</a:t>
            </a:r>
            <a:r>
              <a:rPr lang="ko-KR" altLang="en-US" sz="2300" spc="158" dirty="0">
                <a:solidFill>
                  <a:srgbClr val="FFFF00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 </a:t>
            </a:r>
            <a:r>
              <a:rPr lang="ko-KR" altLang="en-US" sz="2300" spc="158" dirty="0">
                <a:solidFill>
                  <a:schemeClr val="bg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진심으로 환영합니다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2" y="134382"/>
            <a:ext cx="464885" cy="5204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8" y="685390"/>
            <a:ext cx="384769" cy="13827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303" y="335846"/>
            <a:ext cx="805353" cy="33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6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403896" y="103792"/>
            <a:ext cx="3744416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r>
              <a:rPr lang="en-US" altLang="ko-KR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‘</a:t>
            </a:r>
            <a:r>
              <a:rPr lang="ko-KR" altLang="en-US" sz="2300" spc="158" dirty="0" err="1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경북형</a:t>
            </a:r>
            <a:r>
              <a:rPr lang="ko-KR" altLang="en-US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 한옥</a:t>
            </a:r>
            <a:r>
              <a:rPr lang="en-US" altLang="ko-KR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’ </a:t>
            </a:r>
            <a:r>
              <a:rPr lang="ko-KR" altLang="en-US" sz="2300" spc="158" dirty="0" err="1">
                <a:solidFill>
                  <a:schemeClr val="tx2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선포식</a:t>
            </a:r>
            <a:endParaRPr lang="ko-KR" altLang="en-US" sz="2300" spc="158" dirty="0">
              <a:solidFill>
                <a:schemeClr val="tx2">
                  <a:lumMod val="75000"/>
                </a:schemeClr>
              </a:solidFill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27832" y="618081"/>
            <a:ext cx="2974030" cy="270496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r>
              <a:rPr lang="en-US" altLang="ko-KR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2016</a:t>
            </a:r>
            <a:r>
              <a:rPr lang="ko-KR" altLang="en-US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lang="en-US" altLang="ko-KR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31</a:t>
            </a:r>
            <a:r>
              <a:rPr lang="ko-KR" altLang="en-US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1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 14:00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852168" y="654837"/>
            <a:ext cx="4248472" cy="2397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square" lIns="24040" tIns="12020" rIns="24040" bIns="12020">
            <a:spAutoFit/>
          </a:bodyPr>
          <a:lstStyle/>
          <a:p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동락관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공연장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층 전시실 표준모델 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32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개 공개</a:t>
            </a:r>
            <a:endParaRPr lang="en-US" altLang="ko-KR" sz="1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402" y="241176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53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6"/>
            <a:ext cx="8280400" cy="91942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27832" y="134382"/>
            <a:ext cx="6120680" cy="520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1600" spc="158" dirty="0">
                <a:solidFill>
                  <a:schemeClr val="bg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“</a:t>
            </a:r>
            <a:r>
              <a:rPr lang="ko-KR" altLang="en-US" sz="1600" spc="158" dirty="0" err="1">
                <a:solidFill>
                  <a:srgbClr val="FFFF00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미동부</a:t>
            </a:r>
            <a:r>
              <a:rPr lang="ko-KR" altLang="en-US" sz="1600" spc="158" dirty="0">
                <a:solidFill>
                  <a:srgbClr val="FFFF00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 독도수호 모국방문단</a:t>
            </a:r>
            <a:r>
              <a:rPr lang="en-US" altLang="ko-KR" sz="1500" spc="158" dirty="0">
                <a:solidFill>
                  <a:srgbClr val="FFFF00"/>
                </a:solidFill>
                <a:latin typeface="한컴 솔잎 B" panose="02020603020101020101" pitchFamily="18" charset="-127"/>
                <a:ea typeface="한컴 솔잎 B" panose="02020603020101020101" pitchFamily="18" charset="-127"/>
              </a:rPr>
              <a:t>(</a:t>
            </a:r>
            <a:r>
              <a:rPr lang="ko-KR" altLang="en-US" sz="1500" spc="158" dirty="0">
                <a:solidFill>
                  <a:srgbClr val="FFFF00"/>
                </a:solidFill>
                <a:latin typeface="한컴 솔잎 B" panose="02020603020101020101" pitchFamily="18" charset="-127"/>
                <a:ea typeface="한컴 솔잎 B" panose="02020603020101020101" pitchFamily="18" charset="-127"/>
              </a:rPr>
              <a:t>단장 손태수 외 </a:t>
            </a:r>
            <a:r>
              <a:rPr lang="en-US" altLang="ko-KR" sz="1500" spc="158" dirty="0">
                <a:solidFill>
                  <a:srgbClr val="FFFF00"/>
                </a:solidFill>
                <a:latin typeface="한컴 솔잎 B" panose="02020603020101020101" pitchFamily="18" charset="-127"/>
                <a:ea typeface="한컴 솔잎 B" panose="02020603020101020101" pitchFamily="18" charset="-127"/>
              </a:rPr>
              <a:t>41</a:t>
            </a:r>
            <a:r>
              <a:rPr lang="ko-KR" altLang="en-US" sz="1500" spc="158" dirty="0">
                <a:solidFill>
                  <a:srgbClr val="FFFF00"/>
                </a:solidFill>
                <a:latin typeface="한컴 솔잎 B" panose="02020603020101020101" pitchFamily="18" charset="-127"/>
                <a:ea typeface="한컴 솔잎 B" panose="02020603020101020101" pitchFamily="18" charset="-127"/>
              </a:rPr>
              <a:t>명</a:t>
            </a:r>
            <a:r>
              <a:rPr lang="en-US" altLang="ko-KR" sz="1500" spc="158" dirty="0">
                <a:solidFill>
                  <a:srgbClr val="FFFF00"/>
                </a:solidFill>
                <a:latin typeface="한컴 솔잎 B" panose="02020603020101020101" pitchFamily="18" charset="-127"/>
                <a:ea typeface="한컴 솔잎 B" panose="02020603020101020101" pitchFamily="18" charset="-127"/>
              </a:rPr>
              <a:t>)</a:t>
            </a:r>
            <a:r>
              <a:rPr lang="ko-KR" altLang="en-US" sz="1600" spc="158" dirty="0">
                <a:solidFill>
                  <a:schemeClr val="bg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의 경북도청 방문을 환영합니다</a:t>
            </a:r>
            <a:r>
              <a:rPr lang="en-US" altLang="ko-KR" sz="1600" spc="158" dirty="0">
                <a:solidFill>
                  <a:schemeClr val="bg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”</a:t>
            </a:r>
            <a:endParaRPr lang="ko-KR" altLang="en-US" sz="1600" spc="158" dirty="0">
              <a:solidFill>
                <a:schemeClr val="bg1"/>
              </a:solidFill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17725" y="536260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2016.</a:t>
            </a:r>
            <a:r>
              <a:rPr lang="ko-KR" altLang="en-US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4.</a:t>
            </a:r>
            <a:r>
              <a:rPr lang="ko-KR" altLang="en-US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27 (</a:t>
            </a:r>
            <a:r>
              <a:rPr lang="ko-KR" altLang="en-US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수</a:t>
            </a:r>
            <a:r>
              <a:rPr lang="en-US" altLang="ko-KR" sz="800" spc="158" dirty="0"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  <a:endParaRPr lang="ko-KR" altLang="en-US" sz="800" spc="158" dirty="0">
              <a:solidFill>
                <a:srgbClr val="FFC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6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13687" y="169168"/>
            <a:ext cx="6622858" cy="536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ko-KR" altLang="en-US" sz="2300" spc="158" dirty="0" smtClean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</a:t>
            </a:r>
            <a:r>
              <a:rPr lang="ko-KR" altLang="en-US" sz="2300" spc="158" dirty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대표님 청사방문을 환영합니다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552" y="311238"/>
            <a:ext cx="864096" cy="36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9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2" y="0"/>
            <a:ext cx="8289402" cy="9144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63972" y="215971"/>
            <a:ext cx="7799065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1400" spc="-39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Journalists from all over the world!  </a:t>
            </a:r>
            <a:endParaRPr lang="en-US" altLang="ko-KR" sz="1400" spc="-39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한컴 윤고딕 250" panose="02020603020101020101" pitchFamily="18" charset="-127"/>
            </a:endParaRPr>
          </a:p>
          <a:p>
            <a:pPr algn="ctr"/>
            <a:r>
              <a:rPr lang="en-US" altLang="ko-KR" sz="1400" spc="-39" dirty="0" smtClean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Welcome </a:t>
            </a:r>
            <a:r>
              <a:rPr lang="en-US" altLang="ko-KR" sz="1400" spc="-39" dirty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to </a:t>
            </a:r>
            <a:r>
              <a:rPr lang="en-US" altLang="ko-KR" sz="1400" spc="-39" dirty="0" err="1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Gyeongsangbuk</a:t>
            </a:r>
            <a:r>
              <a:rPr lang="en-US" altLang="ko-KR" sz="1400" spc="-39" dirty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-do Province</a:t>
            </a:r>
            <a:endParaRPr lang="ko-KR" altLang="en-US" sz="1400" spc="-39" dirty="0">
              <a:solidFill>
                <a:srgbClr val="00B050"/>
              </a:solidFill>
              <a:latin typeface="Arial Black" panose="020B0A04020102020204" pitchFamily="34" charset="0"/>
              <a:ea typeface="한컴 윤고딕 250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41029" y="536260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800" spc="158" dirty="0">
                <a:solidFill>
                  <a:schemeClr val="accent2">
                    <a:lumMod val="75000"/>
                  </a:schemeClr>
                </a:solidFill>
                <a:latin typeface="Cooper Blk BT" pitchFamily="2" charset="0"/>
                <a:ea typeface="휴먼둥근헤드라인" panose="02030504000101010101" pitchFamily="18" charset="-127"/>
              </a:rPr>
              <a:t>April 20, 2016</a:t>
            </a:r>
            <a:endParaRPr lang="ko-KR" altLang="en-US" sz="800" spc="158" dirty="0">
              <a:solidFill>
                <a:schemeClr val="accent2">
                  <a:lumMod val="75000"/>
                </a:schemeClr>
              </a:solidFill>
              <a:latin typeface="Cooper Blk BT" pitchFamily="2" charset="0"/>
              <a:ea typeface="휴먼둥근헤드라인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833" y="313184"/>
            <a:ext cx="85945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64" y="2876"/>
            <a:ext cx="8281844" cy="91152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266422" y="205062"/>
            <a:ext cx="3946673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r>
              <a:rPr lang="en-US" altLang="ko-KR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‘</a:t>
            </a:r>
            <a:r>
              <a:rPr lang="ko-KR" altLang="en-US" sz="2300" spc="158" dirty="0" err="1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경북형</a:t>
            </a:r>
            <a:r>
              <a:rPr lang="ko-KR" altLang="en-US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 한옥</a:t>
            </a:r>
            <a:r>
              <a:rPr lang="en-US" altLang="ko-KR" sz="2300" spc="158" dirty="0">
                <a:solidFill>
                  <a:schemeClr val="accent3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’ </a:t>
            </a:r>
            <a:r>
              <a:rPr lang="ko-KR" altLang="en-US" sz="2300" spc="158" dirty="0" err="1">
                <a:solidFill>
                  <a:schemeClr val="tx2">
                    <a:lumMod val="75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선포식</a:t>
            </a:r>
            <a:endParaRPr lang="ko-KR" altLang="en-US" sz="2300" spc="158" dirty="0">
              <a:solidFill>
                <a:schemeClr val="tx2">
                  <a:lumMod val="75000"/>
                </a:schemeClr>
              </a:solidFill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73955" y="583942"/>
            <a:ext cx="2603736" cy="2397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2016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31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 14:00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513828" y="587000"/>
            <a:ext cx="4187503" cy="2397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동락관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공연장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지하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층 전시실 표준모델 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32</a:t>
            </a:r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개 공개</a:t>
            </a:r>
            <a:endParaRPr lang="en-US" altLang="ko-KR" sz="1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198" y="313184"/>
            <a:ext cx="85945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7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 contrast="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" y="0"/>
            <a:ext cx="8275915" cy="9144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03896" y="145246"/>
            <a:ext cx="1749336" cy="378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시장님</a:t>
            </a:r>
            <a:endParaRPr lang="en-US" altLang="ko-KR" sz="23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70398" y="145245"/>
            <a:ext cx="3450122" cy="3782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방문을 진심으로 환영합니다</a:t>
            </a:r>
            <a:endParaRPr lang="en-US" altLang="ko-KR" sz="23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316" y="241176"/>
            <a:ext cx="1031340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1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7"/>
            <a:ext cx="8280400" cy="91983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700731" y="141827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1900" spc="158" dirty="0" smtClean="0">
                <a:solidFill>
                  <a:schemeClr val="tx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“</a:t>
            </a:r>
            <a:r>
              <a:rPr lang="ko-KR" altLang="en-US" sz="1900" spc="158" dirty="0" smtClean="0">
                <a:solidFill>
                  <a:schemeClr val="tx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대표님 </a:t>
            </a:r>
            <a:r>
              <a:rPr lang="ko-KR" altLang="en-US" sz="1900" spc="158" dirty="0">
                <a:solidFill>
                  <a:schemeClr val="tx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일행 경북도청 방문을 환영합니다</a:t>
            </a:r>
            <a:r>
              <a:rPr lang="en-US" altLang="ko-KR" sz="1900" spc="158" dirty="0">
                <a:solidFill>
                  <a:schemeClr val="tx1"/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”</a:t>
            </a:r>
            <a:endParaRPr lang="ko-KR" altLang="en-US" sz="1900" spc="158" dirty="0">
              <a:solidFill>
                <a:schemeClr val="tx1"/>
              </a:solidFill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17725" y="536260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800" spc="158" dirty="0">
                <a:solidFill>
                  <a:srgbClr val="170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2016.</a:t>
            </a:r>
            <a:r>
              <a:rPr lang="ko-KR" altLang="en-US" sz="800" spc="158" dirty="0">
                <a:solidFill>
                  <a:srgbClr val="170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800" spc="158" dirty="0">
                <a:solidFill>
                  <a:srgbClr val="170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12.</a:t>
            </a:r>
            <a:r>
              <a:rPr lang="ko-KR" altLang="en-US" sz="800" spc="158" dirty="0">
                <a:solidFill>
                  <a:srgbClr val="170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800" spc="158" dirty="0">
                <a:solidFill>
                  <a:srgbClr val="170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31</a:t>
            </a:r>
            <a:endParaRPr lang="ko-KR" altLang="en-US" sz="800" spc="158" dirty="0">
              <a:solidFill>
                <a:srgbClr val="1700C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833" y="313184"/>
            <a:ext cx="85945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3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20"/>
            <a:ext cx="8280400" cy="90448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543484" y="145246"/>
            <a:ext cx="1749336" cy="378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시장님</a:t>
            </a:r>
            <a:endParaRPr lang="en-US" altLang="ko-KR" sz="23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18496" y="145245"/>
            <a:ext cx="3450122" cy="3782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방문을 진심으로 환영합니다</a:t>
            </a:r>
            <a:endParaRPr lang="en-US" altLang="ko-KR" sz="23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7"/>
            <a:ext cx="8280400" cy="90514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827832" y="187482"/>
            <a:ext cx="6758582" cy="271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도민과 함께하는 </a:t>
            </a:r>
            <a:r>
              <a:rPr lang="ko-KR" altLang="en-US" sz="2100" spc="158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경상북도청직원</a:t>
            </a:r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 한마음  체육대회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331888" y="586045"/>
            <a:ext cx="2552440" cy="2397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2016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5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31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 14:00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500240" y="586045"/>
            <a:ext cx="2225428" cy="2397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도청 전정 체육공원 축구장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560" y="319550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" y="-8758"/>
            <a:ext cx="8280400" cy="9144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17725" y="187482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2300" spc="158" dirty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2016 </a:t>
            </a:r>
            <a:r>
              <a:rPr lang="ko-KR" altLang="en-US" sz="2300" spc="158" dirty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지방자치단체 합동평가 </a:t>
            </a:r>
            <a:r>
              <a:rPr lang="ko-KR" altLang="en-US" sz="2300" spc="158" dirty="0" err="1">
                <a:solidFill>
                  <a:schemeClr val="bg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현지실사단</a:t>
            </a:r>
            <a:r>
              <a:rPr lang="ko-KR" altLang="en-US" sz="2300" spc="158" dirty="0">
                <a:solidFill>
                  <a:schemeClr val="bg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 방문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7725" y="572177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700" spc="158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2016.</a:t>
            </a:r>
            <a:r>
              <a:rPr lang="ko-KR" altLang="en-US" sz="700" spc="158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700" spc="158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12.</a:t>
            </a:r>
            <a:r>
              <a:rPr lang="ko-KR" altLang="en-US" sz="700" spc="158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700" spc="158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31</a:t>
            </a:r>
            <a:endParaRPr lang="ko-KR" altLang="en-US" sz="700" spc="158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796" y="-11090"/>
            <a:ext cx="596703" cy="857882"/>
            <a:chOff x="655167" y="57971"/>
            <a:chExt cx="2361071" cy="2061301"/>
          </a:xfrm>
        </p:grpSpPr>
        <p:sp>
          <p:nvSpPr>
            <p:cNvPr id="2" name="타원 1"/>
            <p:cNvSpPr/>
            <p:nvPr/>
          </p:nvSpPr>
          <p:spPr>
            <a:xfrm>
              <a:off x="828478" y="162446"/>
              <a:ext cx="1956826" cy="195682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55167" y="57971"/>
              <a:ext cx="2361071" cy="14050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3200" b="1" spc="13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환</a:t>
              </a:r>
              <a:endParaRPr lang="en-US" altLang="ko-KR" sz="3200" b="1" spc="13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569527" y="0"/>
            <a:ext cx="596703" cy="847788"/>
            <a:chOff x="18802957" y="6130897"/>
            <a:chExt cx="2361071" cy="2037047"/>
          </a:xfrm>
        </p:grpSpPr>
        <p:sp>
          <p:nvSpPr>
            <p:cNvPr id="13" name="타원 12"/>
            <p:cNvSpPr/>
            <p:nvPr/>
          </p:nvSpPr>
          <p:spPr>
            <a:xfrm>
              <a:off x="19046502" y="6211118"/>
              <a:ext cx="1956826" cy="195682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8802957" y="6130897"/>
              <a:ext cx="2361071" cy="14050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3200" b="1" spc="13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영</a:t>
              </a:r>
              <a:endParaRPr lang="en-US" altLang="ko-KR" sz="3200" b="1" spc="13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71848" y="241177"/>
            <a:ext cx="1749336" cy="378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시장님</a:t>
            </a:r>
            <a:endParaRPr lang="en-US" altLang="ko-KR" sz="23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04096" y="241176"/>
            <a:ext cx="3450122" cy="3782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pPr algn="ctr"/>
            <a:r>
              <a:rPr lang="ko-KR" altLang="en-US" sz="23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방문을 진심으로 환영합니다</a:t>
            </a:r>
            <a:endParaRPr lang="en-US" altLang="ko-KR" sz="23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7725" y="252038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ko-KR" altLang="en-US" sz="2300" spc="158" dirty="0" smtClean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홍길동 </a:t>
            </a:r>
            <a:r>
              <a:rPr lang="ko-KR" altLang="en-US" sz="2300" spc="158" dirty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대표님 청사방문을 환영합니다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20499" y="187482"/>
            <a:ext cx="6804077" cy="271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도민과 함께하는 </a:t>
            </a:r>
            <a:r>
              <a:rPr lang="ko-KR" altLang="en-US" sz="2100" spc="158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경상북도청직원</a:t>
            </a:r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 한마음  체육대회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443744" y="586045"/>
            <a:ext cx="2552440" cy="2397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2016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5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31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 14:00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428232" y="586045"/>
            <a:ext cx="2225428" cy="2397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도청 전정 체육공원 축구장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8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13686" y="335846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ko-KR" altLang="en-US" sz="2300" spc="158" dirty="0">
                <a:solidFill>
                  <a:schemeClr val="accent1">
                    <a:lumMod val="50000"/>
                  </a:schemeClr>
                </a:solidFill>
                <a:latin typeface="한컴 윤고딕 250" panose="02020603020101020101" pitchFamily="18" charset="-127"/>
                <a:ea typeface="한컴 윤고딕 250" panose="02020603020101020101" pitchFamily="18" charset="-127"/>
              </a:rPr>
              <a:t>길동재단법인 홍길동 대표님 청사방문을 환영합니다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32" y="46434"/>
            <a:ext cx="1108658" cy="26092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32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" y="0"/>
            <a:ext cx="8278583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63972" y="215971"/>
            <a:ext cx="7799065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1400" spc="-39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Journalists from all over the world!  </a:t>
            </a:r>
            <a:endParaRPr lang="en-US" altLang="ko-KR" sz="1400" spc="-39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한컴 윤고딕 250" panose="02020603020101020101" pitchFamily="18" charset="-127"/>
            </a:endParaRPr>
          </a:p>
          <a:p>
            <a:pPr algn="ctr"/>
            <a:r>
              <a:rPr lang="en-US" altLang="ko-KR" sz="1400" spc="-39" dirty="0" smtClean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Welcome </a:t>
            </a:r>
            <a:r>
              <a:rPr lang="en-US" altLang="ko-KR" sz="1400" spc="-39" dirty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to </a:t>
            </a:r>
            <a:r>
              <a:rPr lang="en-US" altLang="ko-KR" sz="1400" spc="-39" dirty="0" err="1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Gyeongsangbuk</a:t>
            </a:r>
            <a:r>
              <a:rPr lang="en-US" altLang="ko-KR" sz="1400" spc="-39" dirty="0">
                <a:solidFill>
                  <a:srgbClr val="00B050"/>
                </a:solidFill>
                <a:latin typeface="Arial Black" panose="020B0A04020102020204" pitchFamily="34" charset="0"/>
                <a:ea typeface="한컴 윤고딕 250" panose="02020603020101020101" pitchFamily="18" charset="-127"/>
              </a:rPr>
              <a:t>-do Province</a:t>
            </a:r>
            <a:endParaRPr lang="ko-KR" altLang="en-US" sz="1400" spc="-39" dirty="0">
              <a:solidFill>
                <a:srgbClr val="00B050"/>
              </a:solidFill>
              <a:latin typeface="Arial Black" panose="020B0A04020102020204" pitchFamily="34" charset="0"/>
              <a:ea typeface="한컴 윤고딕 250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41029" y="536260"/>
            <a:ext cx="7044951" cy="391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pPr algn="ctr"/>
            <a:r>
              <a:rPr lang="en-US" altLang="ko-KR" sz="800" spc="158" dirty="0">
                <a:solidFill>
                  <a:schemeClr val="accent2">
                    <a:lumMod val="75000"/>
                  </a:schemeClr>
                </a:solidFill>
                <a:latin typeface="Cooper Blk BT" pitchFamily="2" charset="0"/>
                <a:ea typeface="휴먼둥근헤드라인" panose="02030504000101010101" pitchFamily="18" charset="-127"/>
              </a:rPr>
              <a:t>April 20, 2016</a:t>
            </a:r>
            <a:endParaRPr lang="ko-KR" altLang="en-US" sz="800" spc="158" dirty="0">
              <a:solidFill>
                <a:schemeClr val="accent2">
                  <a:lumMod val="75000"/>
                </a:schemeClr>
              </a:solidFill>
              <a:latin typeface="Cooper Blk BT" pitchFamily="2" charset="0"/>
              <a:ea typeface="휴먼둥근헤드라인" panose="02030504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83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32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400" cy="914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55824" y="187482"/>
            <a:ext cx="6830590" cy="271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40" tIns="12020" rIns="24040" bIns="12020" rtlCol="0" anchor="ctr"/>
          <a:lstStyle/>
          <a:p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도민과 함께하는 </a:t>
            </a:r>
            <a:r>
              <a:rPr lang="ko-KR" altLang="en-US" sz="2100" spc="158" dirty="0" err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경상북도청직원</a:t>
            </a:r>
            <a:r>
              <a:rPr lang="ko-KR" altLang="en-US" sz="2100" spc="158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 한마음  체육대회 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691928" y="586045"/>
            <a:ext cx="2552440" cy="239718"/>
          </a:xfrm>
          <a:prstGeom prst="rect">
            <a:avLst/>
          </a:prstGeom>
          <a:noFill/>
        </p:spPr>
        <p:txBody>
          <a:bodyPr wrap="none" lIns="24040" tIns="12020" rIns="24040" bIns="12020">
            <a:spAutoFit/>
          </a:bodyPr>
          <a:lstStyle/>
          <a:p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2016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5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31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</a:t>
            </a:r>
            <a:r>
              <a:rPr lang="en-US" altLang="ko-KR" sz="1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  14:00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572248" y="586045"/>
            <a:ext cx="2225428" cy="2397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0800"/>
        </p:spPr>
        <p:txBody>
          <a:bodyPr wrap="none" lIns="24040" tIns="12020" rIns="24040" bIns="12020">
            <a:spAutoFit/>
          </a:bodyPr>
          <a:lstStyle/>
          <a:p>
            <a:r>
              <a:rPr lang="ko-KR" altLang="en-US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도청 전정 체육공원 축구장</a:t>
            </a:r>
            <a:r>
              <a:rPr lang="en-US" altLang="ko-KR" sz="1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6" y="134382"/>
            <a:ext cx="464885" cy="5204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2" y="685390"/>
            <a:ext cx="384769" cy="13827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402" y="301164"/>
            <a:ext cx="844254" cy="3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32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223</Words>
  <Application>Microsoft Office PowerPoint</Application>
  <PresentationFormat>사용자 지정</PresentationFormat>
  <Paragraphs>39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Cooper Blk BT</vt:lpstr>
      <vt:lpstr>HY견고딕</vt:lpstr>
      <vt:lpstr>맑은 고딕</vt:lpstr>
      <vt:lpstr>한컴 솔잎 B</vt:lpstr>
      <vt:lpstr>한컴 윤고딕 250</vt:lpstr>
      <vt:lpstr>휴먼둥근헤드라인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17</cp:revision>
  <dcterms:created xsi:type="dcterms:W3CDTF">2016-04-21T05:31:28Z</dcterms:created>
  <dcterms:modified xsi:type="dcterms:W3CDTF">2019-01-21T05:02:19Z</dcterms:modified>
</cp:coreProperties>
</file>